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6D62-81C3-4F78-BB2E-98205379538C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28E9-A1E5-4D42-9F22-0D0AF12A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7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6D62-81C3-4F78-BB2E-98205379538C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28E9-A1E5-4D42-9F22-0D0AF12A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6D62-81C3-4F78-BB2E-98205379538C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28E9-A1E5-4D42-9F22-0D0AF12A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7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6D62-81C3-4F78-BB2E-98205379538C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28E9-A1E5-4D42-9F22-0D0AF12A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6D62-81C3-4F78-BB2E-98205379538C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28E9-A1E5-4D42-9F22-0D0AF12A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9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6D62-81C3-4F78-BB2E-98205379538C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28E9-A1E5-4D42-9F22-0D0AF12A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9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6D62-81C3-4F78-BB2E-98205379538C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28E9-A1E5-4D42-9F22-0D0AF12A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2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6D62-81C3-4F78-BB2E-98205379538C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28E9-A1E5-4D42-9F22-0D0AF12A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1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6D62-81C3-4F78-BB2E-98205379538C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28E9-A1E5-4D42-9F22-0D0AF12A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1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6D62-81C3-4F78-BB2E-98205379538C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28E9-A1E5-4D42-9F22-0D0AF12A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6D62-81C3-4F78-BB2E-98205379538C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28E9-A1E5-4D42-9F22-0D0AF12A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0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6D62-81C3-4F78-BB2E-98205379538C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B28E9-A1E5-4D42-9F22-0D0AF12AB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1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2800" y="228600"/>
            <a:ext cx="525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Evaluation of Accuracy of Digital Thermometers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430662"/>
              </p:ext>
            </p:extLst>
          </p:nvPr>
        </p:nvGraphicFramePr>
        <p:xfrm>
          <a:off x="1447800" y="1752599"/>
          <a:ext cx="6172200" cy="4612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lide" r:id="rId3" imgW="4417920" imgH="3313157" progId="PowerPoint.Slide.8">
                  <p:embed/>
                </p:oleObj>
              </mc:Choice>
              <mc:Fallback>
                <p:oleObj name="Slide" r:id="rId3" imgW="4417920" imgH="331315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52599"/>
                        <a:ext cx="6172200" cy="46127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10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0" y="228600"/>
            <a:ext cx="6324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Results of Clinical Study Showing Over- and Under-estimation of body Temperature by Store Brand Thermometers</a:t>
            </a:r>
            <a:endParaRPr lang="en-US" sz="3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72917"/>
              </p:ext>
            </p:extLst>
          </p:nvPr>
        </p:nvGraphicFramePr>
        <p:xfrm>
          <a:off x="1066800" y="1600200"/>
          <a:ext cx="6934200" cy="519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Slide" r:id="rId3" imgW="4541589" imgH="3404460" progId="PowerPoint.Slide.8">
                  <p:embed/>
                </p:oleObj>
              </mc:Choice>
              <mc:Fallback>
                <p:oleObj name="Slide" r:id="rId3" imgW="4541589" imgH="340446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6934200" cy="5195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09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Experimental Setup of a Artificial Human </a:t>
            </a:r>
            <a:r>
              <a:rPr lang="en-US" sz="3200" dirty="0" smtClean="0"/>
              <a:t>Arm To Evaluate Accuracy of Store Brand Thermometer for Various Conditions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087450"/>
              </p:ext>
            </p:extLst>
          </p:nvPr>
        </p:nvGraphicFramePr>
        <p:xfrm>
          <a:off x="990600" y="1600200"/>
          <a:ext cx="6553200" cy="4906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Slide" r:id="rId3" imgW="4486585" imgH="3363482" progId="PowerPoint.Slide.8">
                  <p:embed/>
                </p:oleObj>
              </mc:Choice>
              <mc:Fallback>
                <p:oleObj name="Slide" r:id="rId3" imgW="4486585" imgH="3363482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6553200" cy="49063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93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Comparison of Store Brand Thermometers with that by a Thermistor Bead Sensor for Various Conditions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90278"/>
            <a:ext cx="6934200" cy="500443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 bwMode="auto">
          <a:xfrm rot="1507203">
            <a:off x="6350344" y="2058208"/>
            <a:ext cx="1165681" cy="381000"/>
          </a:xfrm>
          <a:prstGeom prst="ellipse">
            <a:avLst/>
          </a:prstGeom>
          <a:noFill/>
          <a:ln w="9525" cap="flat" cmpd="sng" algn="ctr">
            <a:solidFill>
              <a:srgbClr val="E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rot="1507203">
            <a:off x="6197946" y="2820208"/>
            <a:ext cx="1165681" cy="381000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 rot="1507203">
            <a:off x="6045395" y="3263701"/>
            <a:ext cx="1084148" cy="304892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7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2800" y="381000"/>
            <a:ext cx="5257800" cy="762000"/>
          </a:xfrm>
        </p:spPr>
        <p:txBody>
          <a:bodyPr/>
          <a:lstStyle/>
          <a:p>
            <a:r>
              <a:rPr lang="en-US" sz="3200" dirty="0" smtClean="0"/>
              <a:t>How To Improve?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2390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4314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57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Slide</vt:lpstr>
      <vt:lpstr>PowerPoint Presentation</vt:lpstr>
      <vt:lpstr>PowerPoint Presentation</vt:lpstr>
      <vt:lpstr>Experimental Setup of a Artificial Human Arm To Evaluate Accuracy of Store Brand Thermometer for Various Conditions</vt:lpstr>
      <vt:lpstr>Comparison of Store Brand Thermometers with that by a Thermistor Bead Sensor for Various Conditions</vt:lpstr>
      <vt:lpstr>How To Improve?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Liang Zhu</dc:creator>
  <cp:lastModifiedBy>Liang Zhu</cp:lastModifiedBy>
  <cp:revision>1</cp:revision>
  <dcterms:created xsi:type="dcterms:W3CDTF">2016-11-23T20:12:29Z</dcterms:created>
  <dcterms:modified xsi:type="dcterms:W3CDTF">2016-11-23T20:20:46Z</dcterms:modified>
</cp:coreProperties>
</file>